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slideLayouts/slideLayout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
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5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6" name="PlaceHolder 5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412812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7152840" y="205308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1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2" name="PlaceHolder 6"/>
          <p:cNvSpPr>
            <a:spLocks noGrp="1"/>
          </p:cNvSpPr>
          <p:nvPr>
            <p:ph type="body"/>
          </p:nvPr>
        </p:nvSpPr>
        <p:spPr>
          <a:xfrm>
            <a:off x="412812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3" name="PlaceHolder 7"/>
          <p:cNvSpPr>
            <a:spLocks noGrp="1"/>
          </p:cNvSpPr>
          <p:nvPr>
            <p:ph type="body"/>
          </p:nvPr>
        </p:nvSpPr>
        <p:spPr>
          <a:xfrm>
            <a:off x="7152840" y="4244400"/>
            <a:ext cx="2880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en-IN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6.png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7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AAA138AB-2D7F-4CD9-ABE5-792EDBD676B3}" type="datetime">
              <a:rPr b="0" lang="en-IN" sz="1100" spc="-1" strike="noStrike">
                <a:solidFill>
                  <a:srgbClr val="ffffff"/>
                </a:solidFill>
                <a:latin typeface="Century Gothic"/>
              </a:rPr>
              <a:t>06/12/20</a:t>
            </a:fld>
            <a:endParaRPr b="0" lang="en-IN" sz="1100" spc="-1" strike="noStrike"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36ACA5E3-C55D-4BFC-99F4-0C296D9CF368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2</a:t>
            </a:fld>
            <a:endParaRPr b="0" lang="en-IN" sz="2800" spc="-1" strike="noStrike"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8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9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50b9c1"/>
              </a:gs>
              <a:gs pos="100000">
                <a:srgbClr val="50b9c1"/>
              </a:gs>
            </a:gsLst>
            <a:path path="circle">
              <a:fillToRect l="50000" t="50000" r="50000" b="50000"/>
            </a:path>
          </a:gra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50" name="Picture 8" descr=""/>
          <p:cNvPicPr/>
          <p:nvPr/>
        </p:nvPicPr>
        <p:blipFill>
          <a:blip r:embed="rId5"/>
          <a:srcRect l="0" t="28812" r="0" b="0"/>
          <a:stretch/>
        </p:blipFill>
        <p:spPr>
          <a:xfrm>
            <a:off x="7999560" y="0"/>
            <a:ext cx="1603080" cy="1141200"/>
          </a:xfrm>
          <a:prstGeom prst="rect">
            <a:avLst/>
          </a:prstGeom>
          <a:ln>
            <a:noFill/>
          </a:ln>
        </p:spPr>
      </p:pic>
      <p:pic>
        <p:nvPicPr>
          <p:cNvPr id="51" name="Picture 9" descr=""/>
          <p:cNvPicPr/>
          <p:nvPr/>
        </p:nvPicPr>
        <p:blipFill>
          <a:blip r:embed="rId6"/>
          <a:srcRect l="0" t="0" r="0" b="23333"/>
          <a:stretch/>
        </p:blipFill>
        <p:spPr>
          <a:xfrm>
            <a:off x="8605800" y="6095880"/>
            <a:ext cx="993240" cy="761760"/>
          </a:xfrm>
          <a:prstGeom prst="rect">
            <a:avLst/>
          </a:prstGeom>
          <a:ln>
            <a:noFill/>
          </a:ln>
        </p:spPr>
      </p:pic>
      <p:sp>
        <p:nvSpPr>
          <p:cNvPr id="52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3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Click to edit Master title style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>
            <a:no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Edit Master text styles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latin typeface="Century Gothic"/>
              </a:rPr>
              <a:t>Second level</a:t>
            </a:r>
            <a:endParaRPr b="0" lang="en-US" sz="1800" spc="-1" strike="noStrike">
              <a:solidFill>
                <a:srgbClr val="ffffff"/>
              </a:solid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latin typeface="Century Gothic"/>
              </a:rPr>
              <a:t>Third level</a:t>
            </a:r>
            <a:endParaRPr b="0" lang="en-US" sz="1600" spc="-1" strike="noStrike">
              <a:solidFill>
                <a:srgbClr val="ffffff"/>
              </a:solid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Fourth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latin typeface="Century Gothic"/>
              </a:rPr>
              <a:t>Fifth level</a:t>
            </a:r>
            <a:endParaRPr b="0" lang="en-US" sz="1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55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>
            <a:noAutofit/>
          </a:bodyPr>
          <a:p>
            <a:pPr>
              <a:lnSpc>
                <a:spcPct val="100000"/>
              </a:lnSpc>
            </a:pPr>
            <a:fld id="{D46005AD-F3D6-47D3-9AD1-0B5ECAE51C02}" type="datetime">
              <a:rPr b="0" lang="en-IN" sz="1100" spc="-1" strike="noStrike">
                <a:solidFill>
                  <a:srgbClr val="ffffff"/>
                </a:solidFill>
                <a:latin typeface="Century Gothic"/>
              </a:rPr>
              <a:t>06/12/20</a:t>
            </a:fld>
            <a:endParaRPr b="0" lang="en-IN" sz="1100" spc="-1" strike="noStrike">
              <a:latin typeface="Times New Roman"/>
            </a:endParaRPr>
          </a:p>
        </p:txBody>
      </p:sp>
      <p:sp>
        <p:nvSpPr>
          <p:cNvPr id="56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>
            <a:noAutofit/>
          </a:bodyPr>
          <a:p>
            <a:endParaRPr b="0" lang="en-IN" sz="2400" spc="-1" strike="noStrike">
              <a:latin typeface="Times New Roman"/>
            </a:endParaRPr>
          </a:p>
        </p:txBody>
      </p:sp>
      <p:sp>
        <p:nvSpPr>
          <p:cNvPr id="57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9D9EDDF8-4899-4844-B54C-A6A7901B79F5}" type="slidenum">
              <a:rPr b="0" lang="en-IN" sz="2800" spc="-1" strike="noStrike">
                <a:solidFill>
                  <a:srgbClr val="ffffff"/>
                </a:solidFill>
                <a:latin typeface="Century Gothic"/>
              </a:rPr>
              <a:t>&lt;number&gt;</a:t>
            </a:fld>
            <a:endParaRPr b="0" lang="en-IN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398520" y="24336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0" lang="en-US" sz="5400" spc="-1" strike="noStrike">
                <a:solidFill>
                  <a:srgbClr val="d3d3d3"/>
                </a:solidFill>
                <a:latin typeface="Century Gothic"/>
              </a:rPr>
              <a:t>Topic: Exercise Tracker</a:t>
            </a:r>
            <a:endParaRPr b="0" lang="en-US" sz="54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5" name="TextShape 2"/>
          <p:cNvSpPr txBox="1"/>
          <p:nvPr/>
        </p:nvSpPr>
        <p:spPr>
          <a:xfrm>
            <a:off x="419040" y="363348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IN" sz="2000" spc="-1" strike="noStrike" cap="all">
                <a:solidFill>
                  <a:srgbClr val="8ad0d6"/>
                </a:solidFill>
                <a:latin typeface="Century Gothic"/>
              </a:rPr>
              <a:t>Submitted by:</a:t>
            </a:r>
            <a:endParaRPr b="0" lang="en-IN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IN" sz="2000" spc="-1" strike="noStrike">
              <a:latin typeface="Arial"/>
            </a:endParaRPr>
          </a:p>
        </p:txBody>
      </p:sp>
      <p:graphicFrame>
        <p:nvGraphicFramePr>
          <p:cNvPr id="96" name="Table 3"/>
          <p:cNvGraphicFramePr/>
          <p:nvPr/>
        </p:nvGraphicFramePr>
        <p:xfrm>
          <a:off x="615960" y="4555440"/>
          <a:ext cx="8127720" cy="1482840"/>
        </p:xfrm>
        <a:graphic>
          <a:graphicData uri="http://schemas.openxmlformats.org/drawingml/2006/table">
            <a:tbl>
              <a:tblPr/>
              <a:tblGrid>
                <a:gridCol w="2709000"/>
                <a:gridCol w="2709000"/>
                <a:gridCol w="2709720"/>
              </a:tblGrid>
              <a:tr h="37080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Name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4849a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SRN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4849a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-IN" sz="1800" spc="-1" strike="noStrike">
                          <a:solidFill>
                            <a:srgbClr val="ffffff"/>
                          </a:solidFill>
                          <a:latin typeface="Century Gothic"/>
                        </a:rPr>
                        <a:t>Section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54849a"/>
                    </a:solidFill>
                  </a:tcPr>
                </a:tc>
              </a:tr>
              <a:tr h="37080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N R SAMHITHA RAO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dd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PES2UG19CS243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dd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D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dd"/>
                    </a:solidFill>
                  </a:tcPr>
                </a:tc>
              </a:tr>
              <a:tr h="37080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MANASWINI RATHORE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ef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PES2UG19CS217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ef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D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9ecef"/>
                    </a:solidFill>
                  </a:tcPr>
                </a:tc>
              </a:tr>
              <a:tr h="370800"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MIHIR SONI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dd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PES2UG19CS232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dd"/>
                    </a:solidFill>
                  </a:tcPr>
                </a:tc>
                <a:tc>
                  <a:txBody>
                    <a:bodyPr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-IN" sz="1800" spc="-1" strike="noStrike">
                          <a:solidFill>
                            <a:srgbClr val="000000"/>
                          </a:solidFill>
                          <a:latin typeface="Century Gothic"/>
                        </a:rPr>
                        <a:t>D</a:t>
                      </a:r>
                      <a:endParaRPr b="0" lang="en-IN" sz="1800" spc="-1" strike="noStrike">
                        <a:latin typeface="Arial"/>
                      </a:endParaRPr>
                    </a:p>
                  </a:txBody>
                  <a:tcPr marL="91440" marR="91440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d0d8dd"/>
                    </a:solidFill>
                  </a:tcPr>
                </a:tc>
              </a:tr>
            </a:tbl>
          </a:graphicData>
        </a:graphic>
      </p:graphicFrame>
      <p:sp>
        <p:nvSpPr>
          <p:cNvPr id="97" name="CustomShape 4"/>
          <p:cNvSpPr/>
          <p:nvPr/>
        </p:nvSpPr>
        <p:spPr>
          <a:xfrm>
            <a:off x="868320" y="243360"/>
            <a:ext cx="7622640" cy="2284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7200" spc="-1" strike="noStrike">
                <a:solidFill>
                  <a:srgbClr val="ffffff"/>
                </a:solidFill>
                <a:latin typeface="Century Gothic"/>
              </a:rPr>
              <a:t>Web Technologies</a:t>
            </a:r>
            <a:endParaRPr b="0" lang="en-IN" sz="72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en-IN" sz="7200" spc="-1" strike="noStrike">
                <a:solidFill>
                  <a:srgbClr val="ffffff"/>
                </a:solidFill>
                <a:latin typeface="Century Gothic"/>
              </a:rPr>
              <a:t>UE19CS204</a:t>
            </a:r>
            <a:endParaRPr b="0" lang="en-IN" sz="7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Synopsis of the project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99" name="TextShape 2"/>
          <p:cNvSpPr txBox="1"/>
          <p:nvPr/>
        </p:nvSpPr>
        <p:spPr>
          <a:xfrm>
            <a:off x="646200" y="161820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78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400" spc="-1" strike="noStrike">
                <a:solidFill>
                  <a:srgbClr val="f2f2f2"/>
                </a:solidFill>
                <a:latin typeface="CIDFont+F2"/>
              </a:rPr>
              <a:t>Link for the project :  https://github.com/sparkmark98/WT-Project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2f2f2"/>
                </a:solidFill>
                <a:latin typeface="CIDFont+F2"/>
              </a:rPr>
              <a:t>This website was made to help the users keep a tab on their daily activities and help them reach their ideal goals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2f2f2"/>
                </a:solidFill>
                <a:latin typeface="CIDFont+F2"/>
              </a:rPr>
              <a:t>This is especially useful for people with underlying health issues that exercising can help with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2f2f2"/>
                </a:solidFill>
                <a:latin typeface="CIDFont+F2"/>
              </a:rPr>
              <a:t>We have created a login for each user and made them enter an exercise along with the time spent doing that exercise.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2f2f2"/>
                </a:solidFill>
                <a:latin typeface="CIDFont+F2"/>
              </a:rPr>
              <a:t>The exercise entered is logged onto the database and displayed to the users on a webpage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2f2f2"/>
                </a:solidFill>
                <a:latin typeface="CIDFont+F2"/>
              </a:rPr>
              <a:t>This will let the user know how they can improve accordingly 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  <p:pic>
        <p:nvPicPr>
          <p:cNvPr id="100" name="Picture 4" descr="page1image23184320"/>
          <p:cNvPicPr/>
          <p:nvPr/>
        </p:nvPicPr>
        <p:blipFill>
          <a:blip r:embed="rId1"/>
          <a:stretch/>
        </p:blipFill>
        <p:spPr>
          <a:xfrm>
            <a:off x="92160" y="571680"/>
            <a:ext cx="1802880" cy="215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MERN Stack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61000"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We will be using the MERN stack which consists of the following functionalities: </a:t>
            </a: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ffffff"/>
                </a:solidFill>
                <a:latin typeface="Century Gothic"/>
              </a:rPr>
              <a:t>MongoDB</a:t>
            </a: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: A document-based open source database.</a:t>
            </a: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ffffff"/>
                </a:solidFill>
                <a:latin typeface="Century Gothic"/>
              </a:rPr>
              <a:t>Express</a:t>
            </a: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: A web application framework for Node.js.</a:t>
            </a: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ffffff"/>
                </a:solidFill>
                <a:latin typeface="Century Gothic"/>
              </a:rPr>
              <a:t>React</a:t>
            </a: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: A JavaScript front-end library for building user interfaces.</a:t>
            </a:r>
            <a:endParaRPr b="0" lang="en-US" sz="28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1" lang="en-US" sz="2800" spc="-1" strike="noStrike">
                <a:solidFill>
                  <a:srgbClr val="ffffff"/>
                </a:solidFill>
                <a:latin typeface="Century Gothic"/>
              </a:rPr>
              <a:t>Node.js</a:t>
            </a:r>
            <a:r>
              <a:rPr b="0" lang="en-US" sz="2800" spc="-1" strike="noStrike">
                <a:solidFill>
                  <a:srgbClr val="ffffff"/>
                </a:solidFill>
                <a:latin typeface="Century Gothic"/>
              </a:rPr>
              <a:t>: JavaScript run-time environment that executes JavaScript code outside of a browser (such as a server).</a:t>
            </a:r>
            <a:br/>
            <a:br/>
            <a:br/>
            <a:br/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512280" y="402480"/>
            <a:ext cx="8946360" cy="539568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The Backend: creating a package.json file, and installing a few dependencies like an Express backend server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Data Base Schema: two entities, Exercises and Users will be created using Mongoose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Server API: adding endpoint routes so the server can perform CRUD (creating, reading, updating and deleting) operations and then testing it using a tool called Insomnia.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 </a:t>
            </a: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Frontend: using React to create the Frontend.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latin typeface="Century Gothic"/>
              </a:rPr>
              <a:t>Using constructors and classes to create the component that will be recording the exercises using Node.js</a:t>
            </a: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4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Additional Modules used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5" name="TextShape 2"/>
          <p:cNvSpPr txBox="1"/>
          <p:nvPr/>
        </p:nvSpPr>
        <p:spPr>
          <a:xfrm>
            <a:off x="875160" y="1361520"/>
            <a:ext cx="8946360" cy="4949640"/>
          </a:xfrm>
          <a:prstGeom prst="rect">
            <a:avLst/>
          </a:prstGeom>
          <a:noFill/>
          <a:ln>
            <a:noFill/>
          </a:ln>
        </p:spPr>
        <p:txBody>
          <a:bodyPr>
            <a:normAutofit/>
          </a:bodyPr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For backend: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JSON 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Express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CORS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Mongoose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.env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Nodemon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343080" indent="-34272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For frontend: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Axios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Bootstrap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React-router-dom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 marL="457200" indent="-456840">
              <a:lnSpc>
                <a:spcPct val="100000"/>
              </a:lnSpc>
              <a:spcBef>
                <a:spcPts val="1001"/>
              </a:spcBef>
              <a:buClr>
                <a:srgbClr val="8ad0d6"/>
              </a:buClr>
              <a:buSzPct val="80000"/>
              <a:buFont typeface="Century Gothic"/>
              <a:buAutoNum type="arabicPeriod"/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React-datepicker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latin typeface="Century Gothic"/>
              </a:rPr>
              <a:t>Member Contributions</a:t>
            </a:r>
            <a:endParaRPr b="0" lang="en-US" sz="4200" spc="-1" strike="noStrike">
              <a:solidFill>
                <a:srgbClr val="ffffff"/>
              </a:solidFill>
              <a:latin typeface="Century Gothic"/>
            </a:endParaRPr>
          </a:p>
        </p:txBody>
      </p:sp>
      <p:sp>
        <p:nvSpPr>
          <p:cNvPr id="107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en-US" sz="2000" spc="-1" strike="noStrike">
                <a:solidFill>
                  <a:srgbClr val="ffffff"/>
                </a:solidFill>
                <a:latin typeface="Century Gothic"/>
              </a:rPr>
              <a:t>All parts of the project have been equally worked on by the members</a:t>
            </a:r>
            <a:endParaRPr b="0" lang="en-US" sz="2000" spc="-1" strike="noStrike">
              <a:solidFill>
                <a:srgbClr val="ffffff"/>
              </a:solidFill>
              <a:latin typeface="Century Gothic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CustomShape 1"/>
          <p:cNvSpPr/>
          <p:nvPr/>
        </p:nvSpPr>
        <p:spPr>
          <a:xfrm>
            <a:off x="7437960" y="5419440"/>
            <a:ext cx="4315320" cy="8215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IN" sz="4800" spc="-1" strike="noStrike">
                <a:solidFill>
                  <a:srgbClr val="ffffff"/>
                </a:solidFill>
                <a:latin typeface="Century Gothic"/>
              </a:rPr>
              <a:t>THANK YOU</a:t>
            </a:r>
            <a:endParaRPr b="0" lang="en-IN" sz="4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53</TotalTime>
  <Application>LibreOffice/6.3.3.2$Windows_X86_64 LibreOffice_project/a64200df03143b798afd1ec74a12ab50359878ed</Application>
  <Words>321</Words>
  <Paragraphs>49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2020-10-27T12:09:01Z</dcterms:created>
  <dc:creator>Raghuvir Singh Rathore</dc:creator>
  <dc:description/>
  <dc:language>en-IN</dc:language>
  <cp:lastModifiedBy/>
  <dcterms:modified xsi:type="dcterms:W3CDTF">2020-12-06T11:50:21Z</dcterms:modified>
  <cp:revision>7</cp:revision>
  <dc:subject/>
  <dc:title>Exercise Tracker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16.0016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7</vt:i4>
  </property>
</Properties>
</file>